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8" r:id="rId4"/>
    <p:sldId id="265" r:id="rId5"/>
    <p:sldId id="262" r:id="rId6"/>
    <p:sldId id="266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B02A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2000" dirty="0"/>
            <a:t>Trust</a:t>
          </a:r>
        </a:p>
        <a:p>
          <a:pPr algn="ctr"/>
          <a:r>
            <a:rPr lang="en-US" sz="1600" dirty="0"/>
            <a:t>Facebook for Login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2000" dirty="0"/>
            <a:t>User Experience</a:t>
          </a:r>
        </a:p>
        <a:p>
          <a:pPr algn="ctr"/>
          <a:r>
            <a:rPr lang="en-US" sz="1600" dirty="0"/>
            <a:t>Fun </a:t>
          </a:r>
        </a:p>
        <a:p>
          <a:pPr algn="ctr"/>
          <a:r>
            <a:rPr lang="en-US" sz="1600" dirty="0"/>
            <a:t>Fast</a:t>
          </a:r>
        </a:p>
        <a:p>
          <a:pPr algn="ctr"/>
          <a:r>
            <a:rPr lang="en-US" sz="1600" dirty="0"/>
            <a:t>Intuitive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FBE1F35E-1A22-4FA0-B570-2592273E1443}">
      <dgm:prSet custT="1"/>
      <dgm:spPr/>
      <dgm:t>
        <a:bodyPr/>
        <a:lstStyle/>
        <a:p>
          <a:pPr algn="ctr"/>
          <a:r>
            <a:rPr lang="en-US" sz="2000" dirty="0"/>
            <a:t>Messaging</a:t>
          </a:r>
        </a:p>
        <a:p>
          <a:pPr algn="ctr"/>
          <a:r>
            <a:rPr lang="en-US" sz="1600" dirty="0"/>
            <a:t>Reaching people when most likely to help</a:t>
          </a:r>
        </a:p>
      </dgm:t>
    </dgm:pt>
    <dgm:pt modelId="{3F437DDA-17D8-4FE0-82BF-F3D7F4CF636A}" type="parTrans" cxnId="{5B77B34A-62CA-4ECE-B611-F098B9743D0B}">
      <dgm:prSet/>
      <dgm:spPr/>
      <dgm:t>
        <a:bodyPr/>
        <a:lstStyle/>
        <a:p>
          <a:endParaRPr lang="en-US"/>
        </a:p>
      </dgm:t>
    </dgm:pt>
    <dgm:pt modelId="{B0C9355C-2711-4C63-8268-3E9C498B329B}" type="sibTrans" cxnId="{5B77B34A-62CA-4ECE-B611-F098B9743D0B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105E370F-4735-459F-9D87-548A7E4E1BE8}" type="pres">
      <dgm:prSet presAssocID="{FBE1F35E-1A22-4FA0-B570-2592273E1443}" presName="compositeNode" presStyleCnt="0">
        <dgm:presLayoutVars>
          <dgm:bulletEnabled val="1"/>
        </dgm:presLayoutVars>
      </dgm:prSet>
      <dgm:spPr/>
    </dgm:pt>
    <dgm:pt modelId="{E968DE66-CA9E-45CE-808A-DD370F57FB0A}" type="pres">
      <dgm:prSet presAssocID="{FBE1F35E-1A22-4FA0-B570-2592273E1443}" presName="bgRect" presStyleLbl="bgAccFollowNode1" presStyleIdx="2" presStyleCnt="3"/>
      <dgm:spPr/>
    </dgm:pt>
    <dgm:pt modelId="{15AD6B92-D490-41C7-9E6D-5730CBD915AD}" type="pres">
      <dgm:prSet presAssocID="{B0C9355C-2711-4C63-8268-3E9C498B329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0D740B6-08E7-4770-96B4-A65BF65E5FF1}" type="pres">
      <dgm:prSet presAssocID="{FBE1F35E-1A22-4FA0-B570-2592273E1443}" presName="bottomLine" presStyleLbl="alignNode1" presStyleIdx="5" presStyleCnt="6">
        <dgm:presLayoutVars/>
      </dgm:prSet>
      <dgm:spPr/>
    </dgm:pt>
    <dgm:pt modelId="{0377A79F-208C-4E19-8AD9-2BD1D8C041C9}" type="pres">
      <dgm:prSet presAssocID="{FBE1F35E-1A22-4FA0-B570-2592273E144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5B77B34A-62CA-4ECE-B611-F098B9743D0B}" srcId="{8C8C5CB6-8D97-4B7A-99DB-2CE5859E52FC}" destId="{FBE1F35E-1A22-4FA0-B570-2592273E1443}" srcOrd="2" destOrd="0" parTransId="{3F437DDA-17D8-4FE0-82BF-F3D7F4CF636A}" sibTransId="{B0C9355C-2711-4C63-8268-3E9C498B329B}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E5FE79C9-3C3C-4D82-A4D6-B678B44EBD7C}" type="presOf" srcId="{FBE1F35E-1A22-4FA0-B570-2592273E1443}" destId="{E968DE66-CA9E-45CE-808A-DD370F57FB0A}" srcOrd="0" destOrd="0" presId="urn:microsoft.com/office/officeart/2016/7/layout/BasicLinearProcessNumbered"/>
    <dgm:cxn modelId="{DFAE6E42-4304-4ACC-BEEF-E3F872AF62C1}" type="presOf" srcId="{FBE1F35E-1A22-4FA0-B570-2592273E1443}" destId="{0377A79F-208C-4E19-8AD9-2BD1D8C041C9}" srcOrd="1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643975CB-B6E5-47D4-9769-148018C9F8B4}" type="presOf" srcId="{B0C9355C-2711-4C63-8268-3E9C498B329B}" destId="{15AD6B92-D490-41C7-9E6D-5730CBD915AD}" srcOrd="0" destOrd="0" presId="urn:microsoft.com/office/officeart/2016/7/layout/BasicLinearProcessNumbered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25293069-E14C-4907-83C0-C2CC8EBFE4C8}" type="presParOf" srcId="{0C9C758F-9459-448C-8390-8921205C193F}" destId="{105E370F-4735-459F-9D87-548A7E4E1BE8}" srcOrd="4" destOrd="0" presId="urn:microsoft.com/office/officeart/2016/7/layout/BasicLinearProcessNumbered"/>
    <dgm:cxn modelId="{1F7CE379-4139-48F2-B6D9-2EA9A0CCABC3}" type="presParOf" srcId="{105E370F-4735-459F-9D87-548A7E4E1BE8}" destId="{E968DE66-CA9E-45CE-808A-DD370F57FB0A}" srcOrd="0" destOrd="0" presId="urn:microsoft.com/office/officeart/2016/7/layout/BasicLinearProcessNumbered"/>
    <dgm:cxn modelId="{2173B3C0-B3AC-4E54-A7A4-91852BB9CD3B}" type="presParOf" srcId="{105E370F-4735-459F-9D87-548A7E4E1BE8}" destId="{15AD6B92-D490-41C7-9E6D-5730CBD915AD}" srcOrd="1" destOrd="0" presId="urn:microsoft.com/office/officeart/2016/7/layout/BasicLinearProcessNumbered"/>
    <dgm:cxn modelId="{97389FEB-04C2-4BA0-A352-E0EB753F256E}" type="presParOf" srcId="{105E370F-4735-459F-9D87-548A7E4E1BE8}" destId="{00D740B6-08E7-4770-96B4-A65BF65E5FF1}" srcOrd="2" destOrd="0" presId="urn:microsoft.com/office/officeart/2016/7/layout/BasicLinearProcessNumbered"/>
    <dgm:cxn modelId="{AEE82C4D-AE8E-42A0-B480-0025BAC4DB5A}" type="presParOf" srcId="{105E370F-4735-459F-9D87-548A7E4E1BE8}" destId="{0377A79F-208C-4E19-8AD9-2BD1D8C041C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Facebook for Login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Experience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Intuitive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DE66-CA9E-45CE-808A-DD370F57FB0A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Messaging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Reaching people when most likely to help</a:t>
          </a:r>
        </a:p>
      </dsp:txBody>
      <dsp:txXfrm>
        <a:off x="7229475" y="1653508"/>
        <a:ext cx="3286125" cy="2610802"/>
      </dsp:txXfrm>
    </dsp:sp>
    <dsp:sp modelId="{15AD6B92-D490-41C7-9E6D-5730CBD915AD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00D740B6-08E7-4770-96B4-A65BF65E5FF1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8C6AC-1BA1-1742-B03A-D59FD8FE5FB1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48B5-9987-F345-9B3E-5BB58401E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7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7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2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9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9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8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9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5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7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1301" y="3068540"/>
            <a:ext cx="10669398" cy="72092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43B02A"/>
                </a:solidFill>
              </a:rPr>
              <a:t>Could you pick up milk if you are at Safeway, </a:t>
            </a:r>
            <a:r>
              <a:rPr lang="en-US" sz="3200" i="1" dirty="0">
                <a:solidFill>
                  <a:srgbClr val="43B02A"/>
                </a:solidFill>
              </a:rPr>
              <a:t>please?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3484" y="3167390"/>
            <a:ext cx="6905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8200"/>
                </a:solidFill>
              </a:rPr>
              <a:t>Trips to the store for </a:t>
            </a:r>
            <a:r>
              <a:rPr lang="en-US" sz="2800" i="1" dirty="0">
                <a:solidFill>
                  <a:srgbClr val="FF8200"/>
                </a:solidFill>
              </a:rPr>
              <a:t>just a few items</a:t>
            </a:r>
            <a:r>
              <a:rPr lang="en-US" sz="2800" dirty="0">
                <a:solidFill>
                  <a:srgbClr val="FF8200"/>
                </a:solidFill>
              </a:rPr>
              <a:t> is painful</a:t>
            </a:r>
          </a:p>
        </p:txBody>
      </p:sp>
    </p:spTree>
    <p:extLst>
      <p:ext uri="{BB962C8B-B14F-4D97-AF65-F5344CB8AC3E}">
        <p14:creationId xmlns:p14="http://schemas.microsoft.com/office/powerpoint/2010/main" val="109887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946" y="0"/>
            <a:ext cx="3520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6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Design Thoughts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369405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932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17531" y="2948474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rgbClr val="43B02A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58630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3" name="SocialShopper_Nov1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3310" y="1975968"/>
            <a:ext cx="10669398" cy="720921"/>
          </a:xfrm>
        </p:spPr>
        <p:txBody>
          <a:bodyPr>
            <a:noAutofit/>
          </a:bodyPr>
          <a:lstStyle/>
          <a:p>
            <a:r>
              <a:rPr lang="en-US" sz="4800" dirty="0" err="1">
                <a:solidFill>
                  <a:srgbClr val="43B02A"/>
                </a:solidFill>
              </a:rPr>
              <a:t>SocialShopper</a:t>
            </a:r>
            <a:endParaRPr lang="en-US" sz="4800" dirty="0">
              <a:solidFill>
                <a:srgbClr val="43B02A"/>
              </a:solidFill>
            </a:endParaRPr>
          </a:p>
          <a:p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>
                <a:solidFill>
                  <a:srgbClr val="43B02A"/>
                </a:solidFill>
              </a:rPr>
              <a:t>Sriram Santosh Aripirala</a:t>
            </a:r>
          </a:p>
          <a:p>
            <a:r>
              <a:rPr lang="en-US" sz="3200" i="1" dirty="0" err="1">
                <a:solidFill>
                  <a:srgbClr val="43B02A"/>
                </a:solidFill>
              </a:rPr>
              <a:t>Greeshma</a:t>
            </a:r>
            <a:r>
              <a:rPr lang="en-US" sz="3200" i="1" dirty="0">
                <a:solidFill>
                  <a:srgbClr val="43B02A"/>
                </a:solidFill>
              </a:rPr>
              <a:t> </a:t>
            </a:r>
            <a:r>
              <a:rPr lang="en-US" sz="3200" i="1" dirty="0" err="1">
                <a:solidFill>
                  <a:srgbClr val="43B02A"/>
                </a:solidFill>
              </a:rPr>
              <a:t>Umapathi</a:t>
            </a:r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>
                <a:solidFill>
                  <a:srgbClr val="43B02A"/>
                </a:solidFill>
              </a:rPr>
              <a:t>Rahul Deshpande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9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56</Words>
  <Application>Microsoft Office PowerPoint</Application>
  <PresentationFormat>Widescreen</PresentationFormat>
  <Paragraphs>21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Deshpande, Rahul</dc:creator>
  <cp:lastModifiedBy>Deshpande, Rahul</cp:lastModifiedBy>
  <cp:revision>74</cp:revision>
  <dcterms:created xsi:type="dcterms:W3CDTF">2017-10-16T10:33:45Z</dcterms:created>
  <dcterms:modified xsi:type="dcterms:W3CDTF">2017-11-01T19:35:53Z</dcterms:modified>
</cp:coreProperties>
</file>